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3"/>
  </p:notesMasterIdLst>
  <p:sldIdLst>
    <p:sldId id="257" r:id="rId2"/>
    <p:sldId id="263" r:id="rId3"/>
    <p:sldId id="264" r:id="rId4"/>
    <p:sldId id="265" r:id="rId5"/>
    <p:sldId id="266" r:id="rId6"/>
    <p:sldId id="267" r:id="rId7"/>
    <p:sldId id="268" r:id="rId8"/>
    <p:sldId id="269" r:id="rId9"/>
    <p:sldId id="270" r:id="rId10"/>
    <p:sldId id="271" r:id="rId11"/>
    <p:sldId id="272" r:id="rId12"/>
    <p:sldId id="273" r:id="rId13"/>
    <p:sldId id="274" r:id="rId14"/>
    <p:sldId id="275" r:id="rId15"/>
    <p:sldId id="276" r:id="rId16"/>
    <p:sldId id="277" r:id="rId17"/>
    <p:sldId id="278" r:id="rId18"/>
    <p:sldId id="279" r:id="rId19"/>
    <p:sldId id="280" r:id="rId20"/>
    <p:sldId id="281" r:id="rId21"/>
    <p:sldId id="282" r:id="rId22"/>
    <p:sldId id="283" r:id="rId23"/>
    <p:sldId id="284" r:id="rId24"/>
    <p:sldId id="286" r:id="rId25"/>
    <p:sldId id="287" r:id="rId26"/>
    <p:sldId id="288" r:id="rId27"/>
    <p:sldId id="289" r:id="rId28"/>
    <p:sldId id="290" r:id="rId29"/>
    <p:sldId id="291" r:id="rId30"/>
    <p:sldId id="292" r:id="rId31"/>
    <p:sldId id="293" r:id="rId32"/>
    <p:sldId id="294" r:id="rId33"/>
    <p:sldId id="295" r:id="rId34"/>
    <p:sldId id="296" r:id="rId35"/>
    <p:sldId id="297" r:id="rId36"/>
    <p:sldId id="298" r:id="rId37"/>
    <p:sldId id="299" r:id="rId38"/>
    <p:sldId id="300" r:id="rId39"/>
    <p:sldId id="301" r:id="rId40"/>
    <p:sldId id="302" r:id="rId41"/>
    <p:sldId id="303" r:id="rId42"/>
    <p:sldId id="304" r:id="rId43"/>
    <p:sldId id="305" r:id="rId44"/>
    <p:sldId id="306" r:id="rId45"/>
    <p:sldId id="307" r:id="rId46"/>
    <p:sldId id="308" r:id="rId47"/>
    <p:sldId id="309" r:id="rId48"/>
    <p:sldId id="310" r:id="rId49"/>
    <p:sldId id="311" r:id="rId50"/>
    <p:sldId id="312" r:id="rId51"/>
    <p:sldId id="313" r:id="rId5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1" d="100"/>
          <a:sy n="71" d="100"/>
        </p:scale>
        <p:origin x="1138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41E03F-D5C1-4E12-A22B-D0AFD2B49F5D}" type="datetimeFigureOut">
              <a:rPr lang="en-IN" smtClean="0"/>
              <a:t>26-08-2020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F42217-A218-46C3-BD6C-4CF04DC6A32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263378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683CEC-FCF4-4F77-86C7-8C9F7045ED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5C390B5-5C64-4CB5-825E-08C0DB09AF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D5E97E-149B-490D-AA5F-851F9B1936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ctr">
              <a:defRPr/>
            </a:lvl1pPr>
          </a:lstStyle>
          <a:p>
            <a:fld id="{CD1382AC-75B3-4C8B-A6CF-536F6993BA8A}" type="datetime1">
              <a:rPr lang="en-IN" smtClean="0"/>
              <a:t>26-08-2020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252EF8-F020-430F-A7A0-D609DA2EC6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SCS1301 Operating System - Unit 1 Introduction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91FF44-828E-4870-9842-54E75A96C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058F8-A424-49E5-BE03-77872BC71DBD}" type="slidenum">
              <a:rPr lang="en-IN" smtClean="0"/>
              <a:t>‹#›</a:t>
            </a:fld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FBCDA8C-ED57-4320-8AFE-5B8EBA4AC7E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46645" y="5503755"/>
            <a:ext cx="1214322" cy="1354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516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E90DA-0306-4D43-A157-C19225978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C5B6E2D-4C81-4D18-86F2-FD64DC43CD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8717A-E4EC-429F-918D-650838AC34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E18018-13E8-43BE-BC51-A102C93C7FF9}" type="datetime1">
              <a:rPr lang="en-IN" smtClean="0"/>
              <a:t>26-08-2020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721A1C-E70A-4F02-AC3D-3E299C96CE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SCS1301 Operating System - Unit 1 Introduction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4D2261-FA7C-43E6-AE2D-2E804A4270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058F8-A424-49E5-BE03-77872BC71DB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351733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5B5238E-B02E-4C7D-94C2-3F0D7BEE2F2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3F3FFE2-16C7-499F-B096-EED4B28824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A31C9E-A676-4DFC-AF77-7ED1B17D83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0BDA74-3B88-4B25-9181-9D38CC940764}" type="datetime1">
              <a:rPr lang="en-IN" smtClean="0"/>
              <a:t>26-08-2020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61420C-7171-43EF-AB14-5E70A39095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SCS1301 Operating System - Unit 1 Introduction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80CDBF-DC44-4C2D-B652-666F61730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058F8-A424-49E5-BE03-77872BC71DB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275685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3F1869-C39F-4A7C-9CCA-3A6224272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E993E8-3469-4F27-9F7A-C2757D451F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00D87C-B230-46B3-89E3-B99C3BE02D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FF0F86-C43D-4F94-ACE5-ADF2B14F323B}" type="datetime1">
              <a:rPr lang="en-IN" smtClean="0"/>
              <a:t>26-08-2020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A539D0-83DA-4BC7-95AD-08368946C0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SCS1301 Operating System - Unit 1 Introduction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DD42FA-866F-4BCD-8C16-B42DCBB5F0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058F8-A424-49E5-BE03-77872BC71DB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853552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F11065-10F4-4C28-B9C5-DB3D2E0C6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CB5A31-8220-4015-B5CC-40F4403056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306316-D95A-44EE-B4DA-AFD59E4A37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8E87C-933A-48BC-A754-71C1B23E84C1}" type="datetime1">
              <a:rPr lang="en-IN" smtClean="0"/>
              <a:t>26-08-2020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749D31-4836-45BB-8158-CCDFE9811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SCS1301 Operating System - Unit 1 Introduction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7DC3FB-913F-4A43-9376-354FDA393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058F8-A424-49E5-BE03-77872BC71DB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093606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5B8F64-BDB5-4124-A600-A04C5FD80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B4D932-D557-4FC3-B00A-C590C1B373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B9FB85-226E-402E-AEB1-3738E060B5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C009E1-A23E-4239-AC27-AFC1D67616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BF5501-B6FE-4CA2-9507-3F0598207E89}" type="datetime1">
              <a:rPr lang="en-IN" smtClean="0"/>
              <a:t>26-08-2020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C1C709-C7CB-416C-B551-A9F7B71047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SCS1301 Operating System - Unit 1 Introduction</a:t>
            </a:r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CFEFD2-A43C-4AD6-B9CC-D9F3E2468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058F8-A424-49E5-BE03-77872BC71DB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742909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705A5E-A748-4B7B-9F1E-3F123A817A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29F4BF-8B37-45DF-81FB-FAFEC64F1D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E73365-B472-48CE-A75C-296EFC87B0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8A2BB56-FF59-4B92-AA47-2936C891217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EEE70C7-0B10-4EEF-B931-03720FCED5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96A3BDC-060F-4DAC-A52F-A36CECA405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D02C5-CE31-4B94-B678-3A1A1C6200E3}" type="datetime1">
              <a:rPr lang="en-IN" smtClean="0"/>
              <a:t>26-08-2020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2A11961-4D97-4DCD-BF77-4F387242F9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SCS1301 Operating System - Unit 1 Introduction</a:t>
            </a:r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CE7A1CD-A8F9-4E14-B1A8-4850BED9E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058F8-A424-49E5-BE03-77872BC71DB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526766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7C8DA3-B6D4-45A5-B3A3-19EB2B518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1CEFCE-C03D-443C-A5F9-ED96559981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308FE-9696-4571-A1A1-7517C2502BF0}" type="datetime1">
              <a:rPr lang="en-IN" smtClean="0"/>
              <a:t>26-08-2020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09BCDD5-5C1F-43A2-9139-91BDE046D7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SCS1301 Operating System - Unit 1 Introduction</a:t>
            </a:r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80F6B2-E120-4AB7-8A22-0C62B551BA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058F8-A424-49E5-BE03-77872BC71DB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526312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6056A86-32B1-44A7-91CB-C1DF543FDA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DBDCB-2002-4447-987D-88ADB528C53A}" type="datetime1">
              <a:rPr lang="en-IN" smtClean="0"/>
              <a:t>26-08-2020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827A417-F08B-40BE-BD26-9353221D9C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SCS1301 Operating System - Unit 1 Introduction</a:t>
            </a:r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0570BF-A027-4F8D-A8B4-A9C73C907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058F8-A424-49E5-BE03-77872BC71DB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727904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AA4135-D3D9-4706-887C-5E33A809A0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55CE9D-DD5B-44AC-BDAC-D8FF0AB484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DBC856-70D5-4CB0-B521-55C14CCB6F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E4EBA7-5E32-4CDC-976F-B73B6D5C58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57835-7088-43E4-A3DB-1DE03995034B}" type="datetime1">
              <a:rPr lang="en-IN" smtClean="0"/>
              <a:t>26-08-2020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47AA18-9690-4188-9181-C3D6EE0BD8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SCS1301 Operating System - Unit 1 Introduction</a:t>
            </a:r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027637-13FB-4245-BCC5-9EEC3B818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058F8-A424-49E5-BE03-77872BC71DB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534551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8E472-309A-4E13-8A5D-EA87FE396C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02295A0-780A-4DCA-9D93-D282DC655C6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BF1968-6B90-4815-BF5A-C1DEB94267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BAD5EE-D580-4C03-A029-4ABFB8F80D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0A993-61DD-4C7B-8D31-B585B1ADF8ED}" type="datetime1">
              <a:rPr lang="en-IN" smtClean="0"/>
              <a:t>26-08-2020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BEDB8C-5DC1-4567-B8A2-AB075935FC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SCS1301 Operating System - Unit 1 Introduction</a:t>
            </a:r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6CEE80-3BE1-4196-96DB-FE6D74840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058F8-A424-49E5-BE03-77872BC71DB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894882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475BAAE-5FE5-4018-8BDF-957084184A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 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310406-DF75-43AE-AA45-FD84216A74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514F34-2F5F-4A88-BDB0-C493004F9B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E0E422-2963-4861-BE4D-96D0FD80BEA4}" type="datetime1">
              <a:rPr lang="en-IN" smtClean="0"/>
              <a:t>26-08-2020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0F23B9-7B34-4A69-8705-EDD5A3C633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SCS1301 Operating System - Unit 1 Introduction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1E2116-9D35-4BAC-91EF-228EE8EDBA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8058F8-A424-49E5-BE03-77872BC71DB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720061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3E9BE2-8210-4D49-9381-A88CEE4400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449127"/>
            <a:ext cx="9144000" cy="2387600"/>
          </a:xfrm>
        </p:spPr>
        <p:txBody>
          <a:bodyPr>
            <a:noAutofit/>
          </a:bodyPr>
          <a:lstStyle/>
          <a:p>
            <a:pPr algn="ctr"/>
            <a:r>
              <a:rPr lang="en-IN" sz="4400" b="1" dirty="0"/>
              <a:t>Subject Code: SCS1301 </a:t>
            </a:r>
            <a:br>
              <a:rPr lang="en-IN" sz="4400" b="1" dirty="0"/>
            </a:br>
            <a:r>
              <a:rPr lang="en-IN" sz="4400" b="1" dirty="0"/>
              <a:t>Subject Name: Operating System</a:t>
            </a:r>
            <a:br>
              <a:rPr lang="en-IN" sz="4400" b="1" dirty="0"/>
            </a:br>
            <a:br>
              <a:rPr lang="en-IN" sz="4400" dirty="0"/>
            </a:br>
            <a:r>
              <a:rPr lang="en-IN" sz="4400" b="1" dirty="0"/>
              <a:t>Faculty Name: Dr. A. Jesudoss</a:t>
            </a:r>
            <a:br>
              <a:rPr lang="en-IN" sz="4400" b="1" dirty="0"/>
            </a:br>
            <a:endParaRPr lang="en-IN" sz="4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AC6059-8ADC-4BAD-9474-40647DDF0D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1104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F50891-E37E-492B-A1BC-28D9EFDC04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F36FD-1C3B-449E-A5DD-A1D0C5D29699}" type="datetime1">
              <a:rPr lang="en-IN" smtClean="0"/>
              <a:t>26-08-2020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598CBE-B810-49FF-A545-3638987312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SCS1301 Operating System - Unit 1 Introduction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60A72D-D78D-4AFB-83D0-D921B9AC6C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058F8-A424-49E5-BE03-77872BC71DBD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049407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FB3EE5-6109-49B5-975C-499A95A67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382AC-75B3-4C8B-A6CF-536F6993BA8A}" type="datetime1">
              <a:rPr lang="en-IN" smtClean="0"/>
              <a:t>26-08-2020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068F2B-8667-43F4-986C-4EDBDFFB5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SCS1301 Operating System - Unit 1 Introduction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AD4F3B-E67F-46F0-9931-09106DDD9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058F8-A424-49E5-BE03-77872BC71DBD}" type="slidenum">
              <a:rPr lang="en-IN" smtClean="0"/>
              <a:t>10</a:t>
            </a:fld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CA27CB-E3B5-4392-9293-3BAA6BE75F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8572" y="0"/>
            <a:ext cx="10007274" cy="6099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8040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FB3EE5-6109-49B5-975C-499A95A67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382AC-75B3-4C8B-A6CF-536F6993BA8A}" type="datetime1">
              <a:rPr lang="en-IN" smtClean="0"/>
              <a:t>26-08-2020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068F2B-8667-43F4-986C-4EDBDFFB5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SCS1301 Operating System - Unit 1 Introduction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AD4F3B-E67F-46F0-9931-09106DDD9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058F8-A424-49E5-BE03-77872BC71DBD}" type="slidenum">
              <a:rPr lang="en-IN" smtClean="0"/>
              <a:t>11</a:t>
            </a:fld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C5F05E4-646C-4FED-B4C0-BE9D5DB02F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136525"/>
            <a:ext cx="10600128" cy="5941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5235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FB3EE5-6109-49B5-975C-499A95A67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382AC-75B3-4C8B-A6CF-536F6993BA8A}" type="datetime1">
              <a:rPr lang="en-IN" smtClean="0"/>
              <a:t>26-08-2020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068F2B-8667-43F4-986C-4EDBDFFB5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SCS1301 Operating System - Unit 1 Introduction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AD4F3B-E67F-46F0-9931-09106DDD9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058F8-A424-49E5-BE03-77872BC71DBD}" type="slidenum">
              <a:rPr lang="en-IN" smtClean="0"/>
              <a:t>12</a:t>
            </a:fld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6A6067A-F7B7-4E8E-8E14-EC780B7811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0712" y="136525"/>
            <a:ext cx="8898143" cy="6165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0886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FB3EE5-6109-49B5-975C-499A95A67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382AC-75B3-4C8B-A6CF-536F6993BA8A}" type="datetime1">
              <a:rPr lang="en-IN" smtClean="0"/>
              <a:t>26-08-2020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068F2B-8667-43F4-986C-4EDBDFFB5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SCS1301 Operating System - Unit 1 Introduction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AD4F3B-E67F-46F0-9931-09106DDD9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058F8-A424-49E5-BE03-77872BC71DBD}" type="slidenum">
              <a:rPr lang="en-IN" smtClean="0"/>
              <a:t>13</a:t>
            </a:fld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2482701-C510-488E-A276-803C23F961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3082" y="257230"/>
            <a:ext cx="9518052" cy="6099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4771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FB3EE5-6109-49B5-975C-499A95A67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382AC-75B3-4C8B-A6CF-536F6993BA8A}" type="datetime1">
              <a:rPr lang="en-IN" smtClean="0"/>
              <a:t>26-08-2020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068F2B-8667-43F4-986C-4EDBDFFB5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SCS1301 Operating System - Unit 1 Introduction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AD4F3B-E67F-46F0-9931-09106DDD9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058F8-A424-49E5-BE03-77872BC71DBD}" type="slidenum">
              <a:rPr lang="en-IN" smtClean="0"/>
              <a:t>14</a:t>
            </a:fld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09420A-AB7A-4C6C-B0F2-9C43417EB9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2886" y="214985"/>
            <a:ext cx="10300802" cy="5680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8003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FB3EE5-6109-49B5-975C-499A95A67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382AC-75B3-4C8B-A6CF-536F6993BA8A}" type="datetime1">
              <a:rPr lang="en-IN" smtClean="0"/>
              <a:t>26-08-2020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068F2B-8667-43F4-986C-4EDBDFFB5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SCS1301 Operating System - Unit 1 Introduction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AD4F3B-E67F-46F0-9931-09106DDD9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058F8-A424-49E5-BE03-77872BC71DBD}" type="slidenum">
              <a:rPr lang="en-IN" smtClean="0"/>
              <a:t>15</a:t>
            </a:fld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58BBB11-E7A6-45A5-BD51-490F787493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8639" y="80047"/>
            <a:ext cx="9761122" cy="5868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2152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FB3EE5-6109-49B5-975C-499A95A67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382AC-75B3-4C8B-A6CF-536F6993BA8A}" type="datetime1">
              <a:rPr lang="en-IN" smtClean="0"/>
              <a:t>26-08-2020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068F2B-8667-43F4-986C-4EDBDFFB5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SCS1301 Operating System - Unit 1 Introduction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AD4F3B-E67F-46F0-9931-09106DDD9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058F8-A424-49E5-BE03-77872BC71DBD}" type="slidenum">
              <a:rPr lang="en-IN" smtClean="0"/>
              <a:t>16</a:t>
            </a:fld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AED9AB6-0C6D-44B7-A379-E3404D053E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136524"/>
            <a:ext cx="8956638" cy="621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8976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FB3EE5-6109-49B5-975C-499A95A67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382AC-75B3-4C8B-A6CF-536F6993BA8A}" type="datetime1">
              <a:rPr lang="en-IN" smtClean="0"/>
              <a:t>26-08-2020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068F2B-8667-43F4-986C-4EDBDFFB5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SCS1301 Operating System - Unit 1 Introduction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AD4F3B-E67F-46F0-9931-09106DDD9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058F8-A424-49E5-BE03-77872BC71DBD}" type="slidenum">
              <a:rPr lang="en-IN" smtClean="0"/>
              <a:t>17</a:t>
            </a:fld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C324C3-9E48-4B54-8803-2C5ED411DA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0703" y="136524"/>
            <a:ext cx="9983097" cy="621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4055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FB3EE5-6109-49B5-975C-499A95A67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382AC-75B3-4C8B-A6CF-536F6993BA8A}" type="datetime1">
              <a:rPr lang="en-IN" smtClean="0"/>
              <a:t>26-08-2020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068F2B-8667-43F4-986C-4EDBDFFB5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SCS1301 Operating System - Unit 1 Introduction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AD4F3B-E67F-46F0-9931-09106DDD9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058F8-A424-49E5-BE03-77872BC71DBD}" type="slidenum">
              <a:rPr lang="en-IN" smtClean="0"/>
              <a:t>18</a:t>
            </a:fld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E39A8A1-665E-4F65-9AFA-38F6AE2D27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3105" y="136525"/>
            <a:ext cx="10460764" cy="5640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5911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FB3EE5-6109-49B5-975C-499A95A67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382AC-75B3-4C8B-A6CF-536F6993BA8A}" type="datetime1">
              <a:rPr lang="en-IN" smtClean="0"/>
              <a:t>26-08-2020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068F2B-8667-43F4-986C-4EDBDFFB5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SCS1301 Operating System - Unit 1 Introduction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AD4F3B-E67F-46F0-9931-09106DDD9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058F8-A424-49E5-BE03-77872BC71DBD}" type="slidenum">
              <a:rPr lang="en-IN" smtClean="0"/>
              <a:t>19</a:t>
            </a:fld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872A17C-F652-463D-B136-12D9A4F378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9918" y="0"/>
            <a:ext cx="9403640" cy="6110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966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081688" y="136525"/>
            <a:ext cx="8286808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b="1" dirty="0"/>
              <a:t>Roadmap to UNIT II</a:t>
            </a:r>
          </a:p>
          <a:p>
            <a:pPr algn="ctr"/>
            <a:endParaRPr lang="en-IN" sz="2800" b="1" dirty="0"/>
          </a:p>
          <a:p>
            <a:pPr algn="just"/>
            <a:r>
              <a:rPr lang="en-IN" sz="2800" b="1" u="sng" dirty="0"/>
              <a:t>UNIT 2 PROCESS MANAGEMENT</a:t>
            </a:r>
          </a:p>
          <a:p>
            <a:pPr algn="just"/>
            <a:r>
              <a:rPr lang="en-IN" sz="2800" b="1" u="sng" dirty="0"/>
              <a:t>Processes</a:t>
            </a:r>
          </a:p>
          <a:p>
            <a:pPr marL="457200" indent="-457200" algn="just">
              <a:buFont typeface="+mj-lt"/>
              <a:buAutoNum type="arabicParenR"/>
            </a:pPr>
            <a:r>
              <a:rPr lang="en-IN" sz="2800" b="1" dirty="0"/>
              <a:t>	Process concepts</a:t>
            </a:r>
          </a:p>
          <a:p>
            <a:pPr marL="457200" indent="-457200" algn="just">
              <a:buFont typeface="+mj-lt"/>
              <a:buAutoNum type="arabicParenR"/>
            </a:pPr>
            <a:r>
              <a:rPr lang="en-IN" sz="2800" b="1" dirty="0"/>
              <a:t>	Process scheduling</a:t>
            </a:r>
          </a:p>
          <a:p>
            <a:pPr marL="457200" indent="-457200" algn="just">
              <a:buFont typeface="+mj-lt"/>
              <a:buAutoNum type="arabicParenR"/>
            </a:pPr>
            <a:r>
              <a:rPr lang="en-IN" sz="2800" b="1" dirty="0"/>
              <a:t>	Operations on processes</a:t>
            </a:r>
          </a:p>
          <a:p>
            <a:pPr marL="457200" indent="-457200" algn="just">
              <a:buFont typeface="+mj-lt"/>
              <a:buAutoNum type="arabicParenR"/>
            </a:pPr>
            <a:r>
              <a:rPr lang="en-IN" sz="2800" b="1" dirty="0"/>
              <a:t>	Cooperating processes</a:t>
            </a:r>
          </a:p>
          <a:p>
            <a:pPr algn="just"/>
            <a:r>
              <a:rPr lang="en-IN" sz="2800" b="1" u="sng" dirty="0"/>
              <a:t>CPU scheduling </a:t>
            </a:r>
          </a:p>
          <a:p>
            <a:pPr marL="457200" indent="-457200" algn="just">
              <a:buFont typeface="+mj-lt"/>
              <a:buAutoNum type="arabicParenR"/>
            </a:pPr>
            <a:r>
              <a:rPr lang="en-IN" sz="2800" b="1" dirty="0"/>
              <a:t>	Basic concepts  </a:t>
            </a:r>
          </a:p>
          <a:p>
            <a:pPr marL="457200" indent="-457200" algn="just">
              <a:buFont typeface="+mj-lt"/>
              <a:buAutoNum type="arabicParenR"/>
            </a:pPr>
            <a:r>
              <a:rPr lang="en-IN" sz="2800" b="1" dirty="0"/>
              <a:t>	Scheduling criteria </a:t>
            </a:r>
          </a:p>
          <a:p>
            <a:pPr marL="457200" indent="-457200" algn="just">
              <a:buFont typeface="+mj-lt"/>
              <a:buAutoNum type="arabicParenR"/>
            </a:pPr>
            <a:r>
              <a:rPr lang="en-IN" sz="2800" b="1" dirty="0"/>
              <a:t>	Scheduling algorithms </a:t>
            </a:r>
          </a:p>
          <a:p>
            <a:pPr marL="457200" indent="-457200" algn="just">
              <a:buFont typeface="+mj-lt"/>
              <a:buAutoNum type="arabicParenR"/>
            </a:pPr>
            <a:r>
              <a:rPr lang="en-IN" sz="2800" b="1" dirty="0"/>
              <a:t>	</a:t>
            </a:r>
            <a:r>
              <a:rPr lang="en-IN" sz="2800" b="1" dirty="0" err="1"/>
              <a:t>Preemptive</a:t>
            </a:r>
            <a:r>
              <a:rPr lang="en-IN" sz="2800" b="1" dirty="0"/>
              <a:t> strategies </a:t>
            </a:r>
          </a:p>
          <a:p>
            <a:pPr marL="457200" indent="-457200" algn="just">
              <a:buFont typeface="+mj-lt"/>
              <a:buAutoNum type="arabicParenR"/>
            </a:pPr>
            <a:r>
              <a:rPr lang="en-IN" sz="2800" b="1" dirty="0"/>
              <a:t>	Non-</a:t>
            </a:r>
            <a:r>
              <a:rPr lang="en-IN" sz="2800" b="1" dirty="0" err="1"/>
              <a:t>preemptive</a:t>
            </a:r>
            <a:r>
              <a:rPr lang="en-IN" sz="2800" b="1" dirty="0"/>
              <a:t> strategies</a:t>
            </a:r>
            <a:endParaRPr lang="en-IN" sz="2800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1963D388-FFCB-4134-83A1-A1FFEC8B77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10C91-F4D7-4021-9796-39B836199E76}" type="datetime1">
              <a:rPr lang="en-IN" smtClean="0"/>
              <a:t>26-08-2020</a:t>
            </a:fld>
            <a:endParaRPr lang="en-IN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1245711-A0DA-4D09-9D70-1D418E0EC5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SCS1301 Operating System - Unit 1 Introduction</a:t>
            </a:r>
            <a:endParaRPr lang="en-IN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C6B0593-CB33-4399-984C-A22C6A8497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058F8-A424-49E5-BE03-77872BC71DBD}" type="slidenum">
              <a:rPr lang="en-IN" smtClean="0"/>
              <a:t>2</a:t>
            </a:fld>
            <a:endParaRPr lang="en-IN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FB3EE5-6109-49B5-975C-499A95A67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382AC-75B3-4C8B-A6CF-536F6993BA8A}" type="datetime1">
              <a:rPr lang="en-IN" smtClean="0"/>
              <a:t>26-08-2020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068F2B-8667-43F4-986C-4EDBDFFB5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SCS1301 Operating System - Unit 1 Introduction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AD4F3B-E67F-46F0-9931-09106DDD9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058F8-A424-49E5-BE03-77872BC71DBD}" type="slidenum">
              <a:rPr lang="en-IN" smtClean="0"/>
              <a:t>20</a:t>
            </a:fld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B1FFE6-0C11-4172-B780-4219C0135E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199" y="136524"/>
            <a:ext cx="10358461" cy="5715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3065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FB3EE5-6109-49B5-975C-499A95A67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382AC-75B3-4C8B-A6CF-536F6993BA8A}" type="datetime1">
              <a:rPr lang="en-IN" smtClean="0"/>
              <a:t>26-08-2020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068F2B-8667-43F4-986C-4EDBDFFB5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SCS1301 Operating System - Unit 1 Introduction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AD4F3B-E67F-46F0-9931-09106DDD9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058F8-A424-49E5-BE03-77872BC71DBD}" type="slidenum">
              <a:rPr lang="en-IN" smtClean="0"/>
              <a:t>21</a:t>
            </a:fld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53C63B4-351D-4454-ACE4-FD3E7062EF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269" y="136525"/>
            <a:ext cx="10581177" cy="5565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8455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FB3EE5-6109-49B5-975C-499A95A67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382AC-75B3-4C8B-A6CF-536F6993BA8A}" type="datetime1">
              <a:rPr lang="en-IN" smtClean="0"/>
              <a:t>26-08-2020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068F2B-8667-43F4-986C-4EDBDFFB5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SCS1301 Operating System - Unit 1 Introduction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AD4F3B-E67F-46F0-9931-09106DDD9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058F8-A424-49E5-BE03-77872BC71DBD}" type="slidenum">
              <a:rPr lang="en-IN" smtClean="0"/>
              <a:t>22</a:t>
            </a:fld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B7A24C6-A20E-48E7-982B-D5E8ED36AF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3134" y="136525"/>
            <a:ext cx="9360666" cy="6149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1795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FB3EE5-6109-49B5-975C-499A95A67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382AC-75B3-4C8B-A6CF-536F6993BA8A}" type="datetime1">
              <a:rPr lang="en-IN" smtClean="0"/>
              <a:t>26-08-2020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068F2B-8667-43F4-986C-4EDBDFFB5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SCS1301 Operating System - Unit 1 Introduction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AD4F3B-E67F-46F0-9931-09106DDD9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058F8-A424-49E5-BE03-77872BC71DBD}" type="slidenum">
              <a:rPr lang="en-IN" smtClean="0"/>
              <a:t>23</a:t>
            </a:fld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A65109-0CEE-480A-B4EB-D1ED035F0E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799" y="136524"/>
            <a:ext cx="10052125" cy="6226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860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FB3EE5-6109-49B5-975C-499A95A67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382AC-75B3-4C8B-A6CF-536F6993BA8A}" type="datetime1">
              <a:rPr lang="en-IN" smtClean="0"/>
              <a:t>26-08-2020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068F2B-8667-43F4-986C-4EDBDFFB5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SCS1301 Operating System - Unit 1 Introduction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AD4F3B-E67F-46F0-9931-09106DDD9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058F8-A424-49E5-BE03-77872BC71DBD}" type="slidenum">
              <a:rPr lang="en-IN" smtClean="0"/>
              <a:t>24</a:t>
            </a:fld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E24D90-2DAE-451B-AD5B-3F589D89E1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4800" y="-1"/>
            <a:ext cx="10140427" cy="6433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4937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FB3EE5-6109-49B5-975C-499A95A67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382AC-75B3-4C8B-A6CF-536F6993BA8A}" type="datetime1">
              <a:rPr lang="en-IN" smtClean="0"/>
              <a:t>26-08-2020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068F2B-8667-43F4-986C-4EDBDFFB5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SCS1301 Operating System - Unit 1 Introduction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AD4F3B-E67F-46F0-9931-09106DDD9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058F8-A424-49E5-BE03-77872BC71DBD}" type="slidenum">
              <a:rPr lang="en-IN" smtClean="0"/>
              <a:t>25</a:t>
            </a:fld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6985432-4053-45A6-AE20-4F0D9B16CC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524" y="136525"/>
            <a:ext cx="10201275" cy="6265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8176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FB3EE5-6109-49B5-975C-499A95A67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382AC-75B3-4C8B-A6CF-536F6993BA8A}" type="datetime1">
              <a:rPr lang="en-IN" smtClean="0"/>
              <a:t>26-08-2020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068F2B-8667-43F4-986C-4EDBDFFB5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SCS1301 Operating System - Unit 1 Introduction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AD4F3B-E67F-46F0-9931-09106DDD9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058F8-A424-49E5-BE03-77872BC71DBD}" type="slidenum">
              <a:rPr lang="en-IN" smtClean="0"/>
              <a:t>26</a:t>
            </a:fld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9A648EB-33AB-4326-AEA7-A4E7BE0688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49" y="136525"/>
            <a:ext cx="11405475" cy="5554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8316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FB3EE5-6109-49B5-975C-499A95A67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382AC-75B3-4C8B-A6CF-536F6993BA8A}" type="datetime1">
              <a:rPr lang="en-IN" smtClean="0"/>
              <a:t>26-08-2020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068F2B-8667-43F4-986C-4EDBDFFB5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SCS1301 Operating System - Unit 1 Introduction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AD4F3B-E67F-46F0-9931-09106DDD9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058F8-A424-49E5-BE03-77872BC71DBD}" type="slidenum">
              <a:rPr lang="en-IN" smtClean="0"/>
              <a:t>27</a:t>
            </a:fld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BB7C8A-E419-4EAC-9495-EEA22CC2CB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461" y="0"/>
            <a:ext cx="11129078" cy="5686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4887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FB3EE5-6109-49B5-975C-499A95A67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382AC-75B3-4C8B-A6CF-536F6993BA8A}" type="datetime1">
              <a:rPr lang="en-IN" smtClean="0"/>
              <a:t>26-08-2020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068F2B-8667-43F4-986C-4EDBDFFB5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SCS1301 Operating System - Unit 1 Introduction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AD4F3B-E67F-46F0-9931-09106DDD9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058F8-A424-49E5-BE03-77872BC71DBD}" type="slidenum">
              <a:rPr lang="en-IN" smtClean="0"/>
              <a:t>28</a:t>
            </a:fld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DB4D2F6-7A14-4C8D-8E2A-28E9778D93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825" y="136525"/>
            <a:ext cx="10243857" cy="6124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1474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FB3EE5-6109-49B5-975C-499A95A67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382AC-75B3-4C8B-A6CF-536F6993BA8A}" type="datetime1">
              <a:rPr lang="en-IN" smtClean="0"/>
              <a:t>26-08-2020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068F2B-8667-43F4-986C-4EDBDFFB5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SCS1301 Operating System - Unit 1 Introduction</a:t>
            </a:r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AD4F3B-E67F-46F0-9931-09106DDD9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058F8-A424-49E5-BE03-77872BC71DBD}" type="slidenum">
              <a:rPr lang="en-IN" smtClean="0"/>
              <a:t>29</a:t>
            </a:fld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ADD100-9E5F-4F2D-AED2-166F9911E7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4475" y="80047"/>
            <a:ext cx="10071511" cy="6159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6976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FB3EE5-6109-49B5-975C-499A95A67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382AC-75B3-4C8B-A6CF-536F6993BA8A}" type="datetime1">
              <a:rPr lang="en-IN" smtClean="0"/>
              <a:t>26-08-2020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068F2B-8667-43F4-986C-4EDBDFFB5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SCS1301 Operating System - Unit 1 Introduction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AD4F3B-E67F-46F0-9931-09106DDD9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058F8-A424-49E5-BE03-77872BC71DBD}" type="slidenum">
              <a:rPr lang="en-IN" smtClean="0"/>
              <a:t>3</a:t>
            </a:fld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8CB7904-8021-43AC-BC1D-817428ED56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6109"/>
            <a:ext cx="11048287" cy="5664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5402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FB3EE5-6109-49B5-975C-499A95A67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382AC-75B3-4C8B-A6CF-536F6993BA8A}" type="datetime1">
              <a:rPr lang="en-IN" smtClean="0"/>
              <a:t>26-08-2020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068F2B-8667-43F4-986C-4EDBDFFB5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SCS1301 Operating System - Unit 1 Introduction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AD4F3B-E67F-46F0-9931-09106DDD9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058F8-A424-49E5-BE03-77872BC71DBD}" type="slidenum">
              <a:rPr lang="en-IN" smtClean="0"/>
              <a:t>30</a:t>
            </a:fld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F33B9EB-142D-47F2-858E-5F90BE40E6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876" y="0"/>
            <a:ext cx="9725137" cy="6320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2492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FB3EE5-6109-49B5-975C-499A95A67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382AC-75B3-4C8B-A6CF-536F6993BA8A}" type="datetime1">
              <a:rPr lang="en-IN" smtClean="0"/>
              <a:t>26-08-2020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068F2B-8667-43F4-986C-4EDBDFFB5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SCS1301 Operating System - Unit 1 Introduction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AD4F3B-E67F-46F0-9931-09106DDD9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058F8-A424-49E5-BE03-77872BC71DBD}" type="slidenum">
              <a:rPr lang="en-IN" smtClean="0"/>
              <a:t>31</a:t>
            </a:fld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B2C4E20-329A-4A7C-8EC2-849026A51E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550" y="146050"/>
            <a:ext cx="9620250" cy="621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506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FB3EE5-6109-49B5-975C-499A95A67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382AC-75B3-4C8B-A6CF-536F6993BA8A}" type="datetime1">
              <a:rPr lang="en-IN" smtClean="0"/>
              <a:t>26-08-2020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068F2B-8667-43F4-986C-4EDBDFFB5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SCS1301 Operating System - Unit 1 Introduction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AD4F3B-E67F-46F0-9931-09106DDD9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058F8-A424-49E5-BE03-77872BC71DBD}" type="slidenum">
              <a:rPr lang="en-IN" smtClean="0"/>
              <a:t>32</a:t>
            </a:fld>
            <a:endParaRPr lang="en-IN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98075AD-FBA5-42F5-836F-C36544F211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5459" y="0"/>
            <a:ext cx="9175825" cy="635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4693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FB3EE5-6109-49B5-975C-499A95A67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382AC-75B3-4C8B-A6CF-536F6993BA8A}" type="datetime1">
              <a:rPr lang="en-IN" smtClean="0"/>
              <a:t>26-08-2020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068F2B-8667-43F4-986C-4EDBDFFB5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SCS1301 Operating System - Unit 1 Introduction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AD4F3B-E67F-46F0-9931-09106DDD9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058F8-A424-49E5-BE03-77872BC71DBD}" type="slidenum">
              <a:rPr lang="en-IN" smtClean="0"/>
              <a:t>33</a:t>
            </a:fld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9784D0-E367-45B3-A993-8F37016542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1643" y="0"/>
            <a:ext cx="10148889" cy="6217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3846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FB3EE5-6109-49B5-975C-499A95A67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382AC-75B3-4C8B-A6CF-536F6993BA8A}" type="datetime1">
              <a:rPr lang="en-IN" smtClean="0"/>
              <a:t>26-08-2020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068F2B-8667-43F4-986C-4EDBDFFB5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SCS1301 Operating System - Unit 1 Introduction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AD4F3B-E67F-46F0-9931-09106DDD9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058F8-A424-49E5-BE03-77872BC71DBD}" type="slidenum">
              <a:rPr lang="en-IN" smtClean="0"/>
              <a:t>34</a:t>
            </a:fld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70400BE-CDBE-4583-A93B-4F70A5B699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9178" y="136524"/>
            <a:ext cx="9854622" cy="6161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9464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FB3EE5-6109-49B5-975C-499A95A67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382AC-75B3-4C8B-A6CF-536F6993BA8A}" type="datetime1">
              <a:rPr lang="en-IN" smtClean="0"/>
              <a:t>26-08-2020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068F2B-8667-43F4-986C-4EDBDFFB5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SCS1301 Operating System - Unit 1 Introduction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AD4F3B-E67F-46F0-9931-09106DDD9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058F8-A424-49E5-BE03-77872BC71DBD}" type="slidenum">
              <a:rPr lang="en-IN" smtClean="0"/>
              <a:t>35</a:t>
            </a:fld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AC1E028-31B3-4EAF-964B-9C712A2503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429" y="51098"/>
            <a:ext cx="10636596" cy="5489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8850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FB3EE5-6109-49B5-975C-499A95A67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382AC-75B3-4C8B-A6CF-536F6993BA8A}" type="datetime1">
              <a:rPr lang="en-IN" smtClean="0"/>
              <a:t>26-08-2020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068F2B-8667-43F4-986C-4EDBDFFB5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SCS1301 Operating System - Unit 1 Introduction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AD4F3B-E67F-46F0-9931-09106DDD9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058F8-A424-49E5-BE03-77872BC71DBD}" type="slidenum">
              <a:rPr lang="en-IN" smtClean="0"/>
              <a:t>36</a:t>
            </a:fld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9E62FD0-B246-4B41-89E8-2EF1E8B938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938" y="136525"/>
            <a:ext cx="9715551" cy="5866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6684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FB3EE5-6109-49B5-975C-499A95A67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382AC-75B3-4C8B-A6CF-536F6993BA8A}" type="datetime1">
              <a:rPr lang="en-IN" smtClean="0"/>
              <a:t>26-08-2020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068F2B-8667-43F4-986C-4EDBDFFB5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SCS1301 Operating System - Unit 1 Introduction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AD4F3B-E67F-46F0-9931-09106DDD9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058F8-A424-49E5-BE03-77872BC71DBD}" type="slidenum">
              <a:rPr lang="en-IN" smtClean="0"/>
              <a:t>37</a:t>
            </a:fld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65F4BC7-EF57-45E9-A537-DC9B96B3F1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742" y="136524"/>
            <a:ext cx="10394350" cy="5661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84512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FB3EE5-6109-49B5-975C-499A95A67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382AC-75B3-4C8B-A6CF-536F6993BA8A}" type="datetime1">
              <a:rPr lang="en-IN" smtClean="0"/>
              <a:t>26-08-2020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068F2B-8667-43F4-986C-4EDBDFFB5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SCS1301 Operating System - Unit 1 Introduction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AD4F3B-E67F-46F0-9931-09106DDD9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058F8-A424-49E5-BE03-77872BC71DBD}" type="slidenum">
              <a:rPr lang="en-IN" smtClean="0"/>
              <a:t>38</a:t>
            </a:fld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0B00DF-1A82-48FE-A029-4DE1594746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1194" y="-1"/>
            <a:ext cx="10493616" cy="6121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17766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FB3EE5-6109-49B5-975C-499A95A67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382AC-75B3-4C8B-A6CF-536F6993BA8A}" type="datetime1">
              <a:rPr lang="en-IN" smtClean="0"/>
              <a:t>26-08-2020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068F2B-8667-43F4-986C-4EDBDFFB5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SCS1301 Operating System - Unit 1 Introduction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AD4F3B-E67F-46F0-9931-09106DDD9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058F8-A424-49E5-BE03-77872BC71DBD}" type="slidenum">
              <a:rPr lang="en-IN" smtClean="0"/>
              <a:t>39</a:t>
            </a:fld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44A1CDB-5232-4DB1-9FD8-7D98CC1CC1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5283" y="136525"/>
            <a:ext cx="10309188" cy="5930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8257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FB3EE5-6109-49B5-975C-499A95A67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382AC-75B3-4C8B-A6CF-536F6993BA8A}" type="datetime1">
              <a:rPr lang="en-IN" smtClean="0"/>
              <a:t>26-08-2020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068F2B-8667-43F4-986C-4EDBDFFB5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SCS1301 Operating System - Unit 1 Introduction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AD4F3B-E67F-46F0-9931-09106DDD9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058F8-A424-49E5-BE03-77872BC71DBD}" type="slidenum">
              <a:rPr lang="en-IN" smtClean="0"/>
              <a:t>4</a:t>
            </a:fld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81EAB5-2105-442B-AC6D-B4089057FB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649" y="136525"/>
            <a:ext cx="10326155" cy="5941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8638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FB3EE5-6109-49B5-975C-499A95A67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382AC-75B3-4C8B-A6CF-536F6993BA8A}" type="datetime1">
              <a:rPr lang="en-IN" smtClean="0"/>
              <a:t>26-08-2020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068F2B-8667-43F4-986C-4EDBDFFB5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SCS1301 Operating System - Unit 1 Introduction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AD4F3B-E67F-46F0-9931-09106DDD9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058F8-A424-49E5-BE03-77872BC71DBD}" type="slidenum">
              <a:rPr lang="en-IN" smtClean="0"/>
              <a:t>40</a:t>
            </a:fld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712F13D-DC81-4A2C-84EB-660B7BD2A9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168" y="136524"/>
            <a:ext cx="10466107" cy="6070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6371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FB3EE5-6109-49B5-975C-499A95A67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382AC-75B3-4C8B-A6CF-536F6993BA8A}" type="datetime1">
              <a:rPr lang="en-IN" smtClean="0"/>
              <a:t>26-08-2020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068F2B-8667-43F4-986C-4EDBDFFB5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SCS1301 Operating System - Unit 1 Introduction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AD4F3B-E67F-46F0-9931-09106DDD9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058F8-A424-49E5-BE03-77872BC71DBD}" type="slidenum">
              <a:rPr lang="en-IN" smtClean="0"/>
              <a:t>41</a:t>
            </a:fld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75F4128-8C99-4E25-8DCB-67A849C86D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2077" y="136525"/>
            <a:ext cx="9009810" cy="6048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82489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FB3EE5-6109-49B5-975C-499A95A67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382AC-75B3-4C8B-A6CF-536F6993BA8A}" type="datetime1">
              <a:rPr lang="en-IN" smtClean="0"/>
              <a:t>26-08-2020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068F2B-8667-43F4-986C-4EDBDFFB5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SCS1301 Operating System - Unit 1 Introduction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AD4F3B-E67F-46F0-9931-09106DDD9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058F8-A424-49E5-BE03-77872BC71DBD}" type="slidenum">
              <a:rPr lang="en-IN" smtClean="0"/>
              <a:t>42</a:t>
            </a:fld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2DBC43-5777-4760-9DAA-50D7011045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528" y="136524"/>
            <a:ext cx="9258300" cy="6078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5663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FB3EE5-6109-49B5-975C-499A95A67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382AC-75B3-4C8B-A6CF-536F6993BA8A}" type="datetime1">
              <a:rPr lang="en-IN" smtClean="0"/>
              <a:t>26-08-2020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068F2B-8667-43F4-986C-4EDBDFFB5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SCS1301 Operating System - Unit 1 Introduction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AD4F3B-E67F-46F0-9931-09106DDD9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058F8-A424-49E5-BE03-77872BC71DBD}" type="slidenum">
              <a:rPr lang="en-IN" smtClean="0"/>
              <a:t>43</a:t>
            </a:fld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E6B14D9-A844-4D29-B31D-285719DE38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899" y="-1"/>
            <a:ext cx="9649610" cy="6196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81465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FB3EE5-6109-49B5-975C-499A95A67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382AC-75B3-4C8B-A6CF-536F6993BA8A}" type="datetime1">
              <a:rPr lang="en-IN" smtClean="0"/>
              <a:t>26-08-2020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068F2B-8667-43F4-986C-4EDBDFFB5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SCS1301 Operating System - Unit 1 Introduction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AD4F3B-E67F-46F0-9931-09106DDD9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058F8-A424-49E5-BE03-77872BC71DBD}" type="slidenum">
              <a:rPr lang="en-IN" smtClean="0"/>
              <a:t>44</a:t>
            </a:fld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7D2157-351E-4619-90E2-2B10094B6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2558" y="136525"/>
            <a:ext cx="9705290" cy="5489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47210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FB3EE5-6109-49B5-975C-499A95A67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382AC-75B3-4C8B-A6CF-536F6993BA8A}" type="datetime1">
              <a:rPr lang="en-IN" smtClean="0"/>
              <a:t>26-08-2020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068F2B-8667-43F4-986C-4EDBDFFB5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SCS1301 Operating System - Unit 1 Introduction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AD4F3B-E67F-46F0-9931-09106DDD9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058F8-A424-49E5-BE03-77872BC71DBD}" type="slidenum">
              <a:rPr lang="en-IN" smtClean="0"/>
              <a:t>45</a:t>
            </a:fld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20DFDC-D9D1-4F44-9926-ED17DD988E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36525"/>
            <a:ext cx="10898393" cy="5565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18579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FB3EE5-6109-49B5-975C-499A95A67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382AC-75B3-4C8B-A6CF-536F6993BA8A}" type="datetime1">
              <a:rPr lang="en-IN" smtClean="0"/>
              <a:t>26-08-2020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068F2B-8667-43F4-986C-4EDBDFFB5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SCS1301 Operating System - Unit 1 Introduction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AD4F3B-E67F-46F0-9931-09106DDD9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058F8-A424-49E5-BE03-77872BC71DBD}" type="slidenum">
              <a:rPr lang="en-IN" smtClean="0"/>
              <a:t>46</a:t>
            </a:fld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8D82D9A-8DA4-464C-989C-EC34FD9007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7787" y="136525"/>
            <a:ext cx="10603959" cy="5941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61986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FB3EE5-6109-49B5-975C-499A95A67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382AC-75B3-4C8B-A6CF-536F6993BA8A}" type="datetime1">
              <a:rPr lang="en-IN" smtClean="0"/>
              <a:t>26-08-2020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068F2B-8667-43F4-986C-4EDBDFFB5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SCS1301 Operating System - Unit 1 Introduction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AD4F3B-E67F-46F0-9931-09106DDD9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058F8-A424-49E5-BE03-77872BC71DBD}" type="slidenum">
              <a:rPr lang="en-IN" smtClean="0"/>
              <a:t>47</a:t>
            </a:fld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26A0B3C-D6B8-4C53-BCA8-03BB934ADB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64403"/>
            <a:ext cx="10937291" cy="4963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17554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FB3EE5-6109-49B5-975C-499A95A67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382AC-75B3-4C8B-A6CF-536F6993BA8A}" type="datetime1">
              <a:rPr lang="en-IN" smtClean="0"/>
              <a:t>26-08-2020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068F2B-8667-43F4-986C-4EDBDFFB5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SCS1301 Operating System - Unit 1 Introduction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AD4F3B-E67F-46F0-9931-09106DDD9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058F8-A424-49E5-BE03-77872BC71DBD}" type="slidenum">
              <a:rPr lang="en-IN" smtClean="0"/>
              <a:t>48</a:t>
            </a:fld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413C214-703C-4FFB-B36A-FEA3EB125B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13484"/>
            <a:ext cx="10948580" cy="5388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05672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FB3EE5-6109-49B5-975C-499A95A67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382AC-75B3-4C8B-A6CF-536F6993BA8A}" type="datetime1">
              <a:rPr lang="en-IN" smtClean="0"/>
              <a:t>26-08-2020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068F2B-8667-43F4-986C-4EDBDFFB5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SCS1301 Operating System - Unit 1 Introduction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AD4F3B-E67F-46F0-9931-09106DDD9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058F8-A424-49E5-BE03-77872BC71DBD}" type="slidenum">
              <a:rPr lang="en-IN" smtClean="0"/>
              <a:t>49</a:t>
            </a:fld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6E70AEB-BCEF-466D-941C-9BE2FFC303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799" y="-1"/>
            <a:ext cx="8332695" cy="6294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5377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FB3EE5-6109-49B5-975C-499A95A67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382AC-75B3-4C8B-A6CF-536F6993BA8A}" type="datetime1">
              <a:rPr lang="en-IN" smtClean="0"/>
              <a:t>26-08-2020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068F2B-8667-43F4-986C-4EDBDFFB5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SCS1301 Operating System - Unit 1 Introduction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AD4F3B-E67F-46F0-9931-09106DDD9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058F8-A424-49E5-BE03-77872BC71DBD}" type="slidenum">
              <a:rPr lang="en-IN" smtClean="0"/>
              <a:t>5</a:t>
            </a:fld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552C4BC-8A3C-49E3-9986-7C72025000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965" y="228655"/>
            <a:ext cx="10623794" cy="5763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7780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FB3EE5-6109-49B5-975C-499A95A67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382AC-75B3-4C8B-A6CF-536F6993BA8A}" type="datetime1">
              <a:rPr lang="en-IN" smtClean="0"/>
              <a:t>26-08-2020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068F2B-8667-43F4-986C-4EDBDFFB5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SCS1301 Operating System - Unit 1 Introduction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AD4F3B-E67F-46F0-9931-09106DDD9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058F8-A424-49E5-BE03-77872BC71DBD}" type="slidenum">
              <a:rPr lang="en-IN" smtClean="0"/>
              <a:t>50</a:t>
            </a:fld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740B76B-7459-49A6-B670-CA8DBA8E41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4925" y="136525"/>
            <a:ext cx="9582150" cy="5848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53335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FB3EE5-6109-49B5-975C-499A95A67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382AC-75B3-4C8B-A6CF-536F6993BA8A}" type="datetime1">
              <a:rPr lang="en-IN" smtClean="0"/>
              <a:t>26-08-2020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068F2B-8667-43F4-986C-4EDBDFFB5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SCS1301 Operating System - Unit 1 Introduction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AD4F3B-E67F-46F0-9931-09106DDD9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058F8-A424-49E5-BE03-77872BC71DBD}" type="slidenum">
              <a:rPr lang="en-IN" smtClean="0"/>
              <a:t>51</a:t>
            </a:fld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F78E0F4-B0DE-4DB4-8902-3534A33757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7337" y="166687"/>
            <a:ext cx="9077325" cy="652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4624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FB3EE5-6109-49B5-975C-499A95A67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382AC-75B3-4C8B-A6CF-536F6993BA8A}" type="datetime1">
              <a:rPr lang="en-IN" smtClean="0"/>
              <a:t>26-08-2020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068F2B-8667-43F4-986C-4EDBDFFB5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SCS1301 Operating System - Unit 1 Introduction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AD4F3B-E67F-46F0-9931-09106DDD9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058F8-A424-49E5-BE03-77872BC71DBD}" type="slidenum">
              <a:rPr lang="en-IN" smtClean="0"/>
              <a:t>6</a:t>
            </a:fld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7691CA-6CE1-41DF-A494-B52DE91812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2210" y="0"/>
            <a:ext cx="9683746" cy="6260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3741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FB3EE5-6109-49B5-975C-499A95A67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382AC-75B3-4C8B-A6CF-536F6993BA8A}" type="datetime1">
              <a:rPr lang="en-IN" smtClean="0"/>
              <a:t>26-08-2020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068F2B-8667-43F4-986C-4EDBDFFB5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SCS1301 Operating System - Unit 1 Introduction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AD4F3B-E67F-46F0-9931-09106DDD9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058F8-A424-49E5-BE03-77872BC71DBD}" type="slidenum">
              <a:rPr lang="en-IN" smtClean="0"/>
              <a:t>7</a:t>
            </a:fld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78655B-AC16-4588-BA6D-DABCC9140E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3975" y="136524"/>
            <a:ext cx="10369761" cy="5554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4450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FB3EE5-6109-49B5-975C-499A95A67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382AC-75B3-4C8B-A6CF-536F6993BA8A}" type="datetime1">
              <a:rPr lang="en-IN" smtClean="0"/>
              <a:t>26-08-2020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068F2B-8667-43F4-986C-4EDBDFFB5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SCS1301 Operating System - Unit 1 Introduction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AD4F3B-E67F-46F0-9931-09106DDD9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058F8-A424-49E5-BE03-77872BC71DBD}" type="slidenum">
              <a:rPr lang="en-IN" smtClean="0"/>
              <a:t>8</a:t>
            </a:fld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3E2371-F468-4419-81D3-D81104F4ED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3419" y="136524"/>
            <a:ext cx="10251077" cy="5640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0114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FB3EE5-6109-49B5-975C-499A95A67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382AC-75B3-4C8B-A6CF-536F6993BA8A}" type="datetime1">
              <a:rPr lang="en-IN" smtClean="0"/>
              <a:t>26-08-2020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068F2B-8667-43F4-986C-4EDBDFFB5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SCS1301 Operating System - Unit 1 Introduction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AD4F3B-E67F-46F0-9931-09106DDD9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058F8-A424-49E5-BE03-77872BC71DBD}" type="slidenum">
              <a:rPr lang="en-IN" smtClean="0"/>
              <a:t>9</a:t>
            </a:fld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310E2D6-E408-4E3E-8872-E22A46CD63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8337" y="241543"/>
            <a:ext cx="8916129" cy="6097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6544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280</TotalTime>
  <Words>519</Words>
  <Application>Microsoft Office PowerPoint</Application>
  <PresentationFormat>Widescreen</PresentationFormat>
  <Paragraphs>168</Paragraphs>
  <Slides>51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5" baseType="lpstr">
      <vt:lpstr>Arial</vt:lpstr>
      <vt:lpstr>Calibri</vt:lpstr>
      <vt:lpstr>Calibri Light</vt:lpstr>
      <vt:lpstr>Office Theme</vt:lpstr>
      <vt:lpstr>Subject Code: SCS1301  Subject Name: Operating System  Faculty Name: Dr. A. Jesudoss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Subject Code: SCS1301  Subject Name: Operating System  Faculty Name: Dr. A. Jesudoss</dc:title>
  <dc:creator>Internet</dc:creator>
  <cp:lastModifiedBy>Internet</cp:lastModifiedBy>
  <cp:revision>17</cp:revision>
  <dcterms:created xsi:type="dcterms:W3CDTF">2020-08-12T12:07:54Z</dcterms:created>
  <dcterms:modified xsi:type="dcterms:W3CDTF">2020-08-26T03:08:45Z</dcterms:modified>
</cp:coreProperties>
</file>